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mi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mi">
                <a:solidFill>
                  <a:schemeClr val="tx1">
                    <a:lumMod val="50000"/>
                    <a:lumOff val="50000"/>
                  </a:schemeClr>
                </a:solidFill>
              </a:rPr>
              <a:t>Nama 45 Te Kupu a te Atua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mi" sz="4400"/>
              <a:t>Ko te Rongo Pai na te Anahera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mi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wai i tuku te rongo ki a Meri?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Hatana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 hoa o Meri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Anahera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Ihu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mi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mi" sz="2800">
                <a:solidFill>
                  <a:srgbClr val="FF0000"/>
                </a:solidFill>
              </a:rPr>
              <a:t>Anahera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54 Ko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Te wahine Samaria i te puna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te tangata e inu ana i te wai e hoatu e ahau ki a ia, e kore ia e mate i te wai a ake ake. Ae ra, ko te wai e hoatu e ahau ki a ia, hei puna wai i roto i a ia e pupu ake ana, a te ora tonu ra ano.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Hone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A, ia Ihu e haere ana i te whenua o Hamaria, ka tutaki ia ki tetahi wahine i te taha o te puna, ka mea. "Homai koa he wai moku."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He mea whakamiharo te wahine. No te mea kare nga Hurai e korero ana ki nga Hamari. "Mehemea kua mohio koe ko wai ahau, kua tono wai koe ki ahau." Ka mea a Ihu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"Na te mea ko te wai e hoatu e ahau ko te wai ora e kore nei e matewai." Ua anaanatae roa te vahine ia Iesu. "Ko wai koe, ka taea e koe te homai i taua wai ki ahau?"</a:t>
            </a:r>
            <a:r xmlns:a="http://schemas.openxmlformats.org/drawingml/2006/main">
              <a:rPr lang="mi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 vau te Mesia e te Tamaiti a te Atua,” o ta Iesu ïa i pahono atu. Ohorere ana ia ki tenei.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Na whakarerea ake e ia tana ipu, a hoki ana ki te pa, korero ana ki te mano mo Ihu. E rave rahi taata tei haere mai e farerei ia Iesu e ua ti'aturi Ia'na ei Faaora no ratou.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to te vahine Samaria farereiraa ia Iesu, ua faarue oia i te farii pape e ua ho‘i i te oire iti no te faaite i te parau apî oaoa o te ora i te mau taata o te oire.</a:t>
            </a:r>
            <a:r xmlns:a="http://schemas.openxmlformats.org/drawingml/2006/main">
              <a:rPr altLang="en-US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te pae hopea, e rave rahi taata tei faaorahia na roto i te faarooraa e te ti‘aturiraa i te evanelia ta’na i poro.</a:t>
            </a:r>
            <a:r xmlns:a="http://schemas.openxmlformats.org/drawingml/2006/main">
              <a:rPr altLang="en-US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Kua tutaki koe ki a Ihu? Kei te korero koe ki etahi atu mo Ihu? Nafea te faaiteraa ia Iesu ia vetahi ê mai te hoê vahine Samaria?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rgbClr val="ff0000"/>
                </a:solidFill>
              </a:rPr>
              <a:t>Ko wai a Ihu?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Ihu</a:t>
            </a:r>
            <a:r xmlns:a="http://schemas.openxmlformats.org/drawingml/2006/main">
              <a:rPr altLang="en-US" lang="mi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ko..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tangata nana i homai te wai ora kia kore ai e matewai mo o tatou wairua.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Ihea to Iesu farereiraa i te hoê vahine Samaria?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te whare rangatira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te taone nui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tiriti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te maakete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te puna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i te puna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hapu koe, ka whanau he tama, me hua e koe tona ingoa ko Ihu.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altLang="en-US" dirty="0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te tangata e inu ana i te wai e hoatu e ahau ki a ia, e kore ia e mate i te wai a ake ake. Ae ra, ko te wai e hoatu e ahau ki a ia, hei puna wai i roto i a ia e pupu ake ana, a te ora tonu ra ano.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Hone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55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Maka to kupenga ki te wai hohonu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ka mea a Ihu ki a Haimona, Kaua e mataku;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 Ihu, i eke ki te kaipuke o Pita, i whakapuaki i te kupu, ka mea ki a Pita. "Na, haere ki te wai hohonu ka maka he kupenga hei hopu i nga ika."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“E te Kaiwhakaako, kua whakapau kaha matou i te po katoa, karekau he mea i mau. Engari i te mea kua ki mai koe, ka tuku ahau i nga kupenga."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A, no ta ratou peratanga, he tini nga ika i mau ia ratou: ka whakapakaru ta ratou kupenga. I miharo a Pita ki tenei.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 taua taime ra, ua tatarahapa Petero ma te ite e o Iesu te Tamaiti a te Atua. "He tangata hara ahau."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Ka mea a Ihu. "Kaua e mataku, mai i tenei wa ka noho koe hei kaihao hopu tangata." Ua faarue Petero i te mau mea atoa e ua riro mai ei pǐpǐ na Iesu.</a:t>
            </a:r>
            <a:r xmlns:a="http://schemas.openxmlformats.org/drawingml/2006/main">
              <a:rPr altLang="en-US" lang="mi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I tenei ra</a:t>
            </a:r>
            <a:r xmlns:a="http://schemas.openxmlformats.org/drawingml/2006/main">
              <a:rPr altLang="en-US" lang="mi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Pita, i tutaki ki a Ihu,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ripeneta me te whakarongo i reira tonu.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 vai ra anei te tatarahapa e te haapa‘o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 a Ihu i roto i to oranga?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faarue Petero i te mau mea atoa e ua pee ia Iesu. Mai ia Petero, e ti'a ia outou ia riro ei pĭpĭ tei ite i te tatarahapa mau e te haapa'o.</a:t>
            </a:r>
            <a:r xmlns:a="http://schemas.openxmlformats.org/drawingml/2006/main">
              <a:rPr altLang="en-US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rgbClr val="ff0000"/>
                </a:solidFill>
              </a:rPr>
              <a:t>Ko wai a Ihu?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Ko Ihu..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tetahi e mahi ana i nga merekara e kaha ake ana i nga wheako me nga kaha o te tangata.</a:t>
            </a:r>
            <a:r xmlns:a="http://schemas.openxmlformats.org/drawingml/2006/main">
              <a:rPr altLang="en-US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46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Pepe Ihu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te mahi a Pita?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kamura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hepara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hī ika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kaiahuwhenua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hī ika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ka mea a Ihu ki a Haimona, Kaua e mataku;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56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Ihu nana i karanga nga akonga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kite a Piripi ia Natanahira, ka mea ki a ia, Kua kitea e matou a Mohi i tuhituhi nei i roto i te ture, i tuhituhia hoki e nga poropiti, a Ihu o Nahareta te tama a Hohepa.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Hone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pii Iesu ia Petero, ia Anederea, e to raua taata-tupu, o Philipa, ei pǐpǐ. "Arumia ahau!"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faaite Philipa ia Iesu i to ’na hoa o Natanaela. « Ua fâ mai te Mesia ta te mau peropheta i papa‘i i roto i te Faufaa Tahito 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"Nahareta! E puta mai ranei a te Karaiti i reira?" Ka ui a Natanahira. "Haere mai kia kite," ka mea a Piripi.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mea a Ihu ki a Natanahira. "He tangata pono koe no Iharaira, i kite ahau ia koe i raro i te piki, i te mea kahore ano koe i karangatia e Piripi."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 ka miharo a Natanahira ki tenei, ka whakakororia ia Ihu, ka mea, E Rapi, ko koe te Tama a te Atua, te Kingi o Iharaira.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te wa i mohio ai a Natanahira</a:t>
            </a:r>
            <a:r xmlns:a="http://schemas.openxmlformats.org/drawingml/2006/main">
              <a:rPr altLang="en-US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Karaiti, nana i hoatu te kororia ki a Ihu.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riro mai oia ei pipi na Iesu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tia ia tatou ia faahanahana ia Iesu o to tatou Faaora, e ia ora i te hoê oraraa pipi a Iesu e ia haapao Ia ’na.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/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 tenei ra i whanau ai he Kaiwhakaora mo koutou i te pa o Rawiri; ko te Karaiti ia te Ariki.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Pērā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rgbClr val="ff0000"/>
                </a:solidFill>
              </a:rPr>
              <a:t>Ko wai a Ihu?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Ko Ihu...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tangata e karanga ana i nga tangata hei akonga kia rite ki a 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wai i whakaatu a Ihu ki a Natanahira?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Piripi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Anaru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Paora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Piripi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kite a Piripi ia Natanahira, ka mea ki a ia, Kua kitea e matou a Mohi i tuhituhi nei i roto i te ture, i tuhituhia hoki e nga poropiti, a Ihu o Nahareta te tama a Hohepa.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Hone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57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Ko te tangata i heke iho i te tuanui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whakatika ia, ka mau ki tona moenga, ka haere ki waho i te tirohanga a te katoa. Na ka miharo ratou katoa: ka whakakororia i te Atua, ka mea, Kahore ano tatou i kite noa i te penei.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to te taata faarooraa i te faaoraraa o Iesu, ua afai mai te taata i to ratou hoa parari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Mea rahi roa râ te taata i reira o Iesu. Heoi kihai i taea e raua te kawe to raua hoa pararutiki ki a Ihu ra runga i te tuanui.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te mutunga, ka pakaru te hunga i mau mai i te hoa pararutiki i te tuanui, a tonoa ana he hoa pararutiki ki a Ihu.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kite a Ihu i to ratou whakapono, ka mea. Ka oti ou hara te muru. Whakatika, haere ki tou whare.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Ko te mea whakamiharo, kua ora te pararutiki i tenei wa. Na ka whakatika ia, ka haere, ka whakakororia i te Atua.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Ka tae ki te wa e whanau ai a Meri, ka haere ia ki Peterehema. Engari no te mea karekau he waahi, ka whanau tana tamaiti i roto i te takotoranga kararehe.</a:t>
            </a:r>
            <a:r xmlns:a="http://schemas.openxmlformats.org/drawingml/2006/main">
              <a:rPr lang="mi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fifi e e huma to te mau hoa o te paralitika, aita râ i nehenehe ia ratou ia faaea i te haere ia Iesu ra. No to ratou faaroo ia Iesu.</a:t>
            </a:r>
            <a:r xmlns:a="http://schemas.openxmlformats.org/drawingml/2006/main">
              <a:rPr altLang="en-US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whakapono ana ranei tatou ki a Ihu?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Ia haere ana‘e tatou ia Iesu ma te faaroo, eiaha tatou e faarue noa ’tu te mau fifi e te mau fifi e haafifi nei ia tatou.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Ia na reira tatou, e nehenehe tatou e faahanahana i te Atua mai te hoê taata parari.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rgbClr val="ff0000"/>
                </a:solidFill>
              </a:rPr>
              <a:t>Ko wai a Ihu?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Ihu..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Eita Iesu e patoi i te feia e haere mai ia ’na ra. Na ka hoatu e ia nga mea e hiahiatia ana ki te hunga e haere ana ki a 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te aha i haere mai ai te pararutiki ki a Ihu?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matapihi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kuwaha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taiepa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tuanui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tuanui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whakatika ia, ka mau ki tona moenga, ka haere ki waho i te tirohanga a te katoa. Na ka miharo ratou katoa: ka whakakororia i te Atua, ka mea, Kahore ano tatou i kite noa i te penei.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58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Ka karanga a Ihu ki a Matiu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¶ A, i a Ihu e haere ana i reira, ka kite ia i tetahi tangata, ko Matiu te ingoa, e noho ana i te wahi tango takoha. Ka mea ki a ia, Arumia mai ahau: a whakatika ana a Matiu, aru ana ia 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 tera tetahi pupirikana, ko Matiu te ingoa. E telona oia no Roma i te mau ati Iseraela.</a:t>
            </a:r>
            <a:r xmlns:a="http://schemas.openxmlformats.org/drawingml/2006/main">
              <a:rPr lang="mi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He pupirikana a Matiu, no reira he nui ana moni. Engari i kino nga Hurai ki nga pupirikana e mahi ana mo Roma, te tangata nana i wikitoria.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titiro a Ihu ki a Matiu e noho ana i te wahi tango takoha, ka mea ki a ia. "Arumia ahau"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faarue oioi Mataio i te mau mea atoa e ua pee ia Iesu. No te mea i mihi ia ki a Ihu mo tana karangatanga ki a 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taua wa, ka puta he reo no te rangi ki nga hepara e tiaki ana i nga hipi i Peterehema.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"Kaore e hiahiatia te taote mo te hunga hauora, engari mo nga turoro." Ua riro mai o Mataio ei pipi na Iesu.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pupirikana a Matiu i kinongia e tona iwi. Tera râ, ua pii Iesu ia Mataio e ua faariro ia ’na ei pǐpǐ.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iwi hoki tatou na te Atua. Eita râ tatou e navai no te piihia ei pǐpǐ na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Heoi, ka karanga a Ihu ki a tatou kia waiho hei akonga. No reira, e ti'a ia tatou ia haapa'o ia'na ia ti'amâ tatou i to'na piiraa.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rgbClr val="ff0000"/>
                </a:solidFill>
              </a:rPr>
              <a:t>Ko wai a Ihu?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Ihu..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karanga a Ihu ki nga tangata kua paopao ki te ao hei iwi mo te Atua.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te mahi a Matiu?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kaikohi taake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kaihao ika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kamura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tohunga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kaikohi taake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¶ A, i a Ihu e haere ana i reira, ka kite ia i tetahi tangata, ko Matiu te ingoa, e noho ana i te wahi tango takoha. Ka mea ki a ia, Arumia mai ahau: a whakatika ana a Matiu, aru ana ia 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59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Na Ihu i whiriwhiri nga akonga kotahi tekau ma rua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tetahi o aua ra ka haere a Ihu ki te maunga ki te inoi, a noho ana i te po e inoi ana ki te Atua.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A, ka ao te ata, ka karangatia e ia ana akonga, ka whiriwhiria e ia kotahi tekau ma rua o ratou, a whakaritea ana hoki e ia hei apotoro: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Mea rahi te taata tei faaroo e tei pee ia Iesu. Ua haere ratou na muri ia Iesu e ua haapii mai ia Iesu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muri a‘e i te pure, ua maiti taa ê Iesu hoê ahuru ma piti o ratou ei pǐpǐ piri roa.</a:t>
            </a:r>
            <a:r xmlns:a="http://schemas.openxmlformats.org/drawingml/2006/main">
              <a:rPr lang="m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Ua maitihia ratou no te ora i pihai iho ia Iesu, no te poro i te evanelia, e no te tiavaru i te mau demoni.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“Kororia ki te rangi, kia mau te rongo ki te whenua! Kia hari, kua whanau a Ihu. Ka mea nga anahera o te rangi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He maha nga tangata o nga akonga: ko etahi o ratou he kaihao ika, he pupirikana, he hunga tutu, ko etahi he pukuriri.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pure râ Iesu i te Atua ia maiti maitai i ta ’na mau pǐpǐ, e ua maiti maitai oia ia ratou, ua haapao maitai e ua haapii maitai ia ratou.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reira Iesu i maiti ai i ta ’na mau pǐpǐ: 1) no te haapii ia ratou i te parau a te Atua, 2) no te turai ia ratou ia poro i te evanelia ia au i ta ratou i haapii, e 3) no te poro i te mana o te basileia o te Atua. No teie mau tumu, ua maiti Iesu i ta ’na mau pǐpǐ.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akonga ano tatou na Ihu.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rite tonu ta tatou mahi ki te mahi a nga akonga tekau ma rua a Ihu.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Kia ora tatou i te oranga o te akonga timata mai i tenei ra </a:t>
            </a: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/>
              <a:t>Ko wai a Ihu?</a:t>
            </a:r>
            <a:r xmlns:a="http://schemas.openxmlformats.org/drawingml/2006/main">
              <a:rPr altLang="en-US" lang="m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Ihu</a:t>
            </a:r>
            <a:r xmlns:a="http://schemas.openxmlformats.org/drawingml/2006/main">
              <a:rPr altLang="en-US" lang="mi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ko…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tangata e whakaako ana i te pono o te rangi kia tupu ai tatou kia rite ki nga akonga a Ihu.</a:t>
            </a:r>
            <a:r xmlns:a="http://schemas.openxmlformats.org/drawingml/2006/main">
              <a:rPr altLang="en-US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hia nga akonga i whiriwhiria e Ihu hei apotoro (te hunga i tonoa)??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tekau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tekau ma tahi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tekau ma rua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tekau ma wha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tekau ma rua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tetahi o aua ra ka haere a Ihu ki te maunga ki te inoi, a noho ana i te po e inoi ana ki te Atua.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A, ka ao te ata, ka karangatia e ia ana akonga, ka whiriwhiria e ia kotahi tekau ma rua o ratou, a whakaritea ana hoki e ia hei apotoro: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60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Te Evanelia i haapiihia e Iesu i nia i te mou‘a.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Na, i tona kitenga i te huihui, ka haere ia ki runga ki te maunga, noho ana. Na ka haere mai ana akonga ki a ia,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ka timata ia ki te whakaako i a ratou, ka mea: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"Ka koa te hunga he rawakore nei te wairua: no ratou hoki te rangatiratanga o te rangi.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Ua haapii Iesu i te nahoa i nia i te mou‘a e nafea ia ora ei taata no te basileia o te Atua.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"Ka koa te hunga he rawakore nei te wairua: no ratou hoki te rangatiratanga o te rangi.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Mai ta te mau melahi i parau, ua fanauhia Iesu ma te oraora maitai i roto i te hoê maa animala.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Kua ako koe ki te utu i o niho ki o niho, engari ko taku kupu ki a koe me hoatu te paparinga maui ki te tangata e pa ana ki te paparinga matau. Na ka waiho koutou hei tamariki ma te Atua!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Titiro ki nga manu o te rangi. Kare nga manu e mahi paamu, engari ma te Atua ratou katoa e whangai. E kore ranei e nui ake tana tiaki ia koe i nga manu!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Ua maere roa te taata i ta Iesu haapiiraa. No te mea e mana to Iesu mai te mau orometua haapii Bibilia matauhia.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korero a Ihu ki a tatou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mea taa ê te oraraa o te nunaa o te Atua i to te ao nei.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 vai ra anei te tahi mau taa-ê-raa i roto i to tatou oraraa i te feia aita e tiaturi ra ia Iesu?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hi‘o na tatou ia tatou iho e ia ora i te hoê oraraa au no te basileia o te Atua.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/>
              <a:t>Ko wai a Ihu ?</a:t>
            </a:r>
            <a:r xmlns:a="http://schemas.openxmlformats.org/drawingml/2006/main">
              <a:rPr altLang="en-US" lang="m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Ihu..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tangata e huri ana i a tatou kia rite ki nga tangata o te rangatiratanga o te Atua.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/>
              <a:t>Pataitai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ta te hunga rawakore i te wairua?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honore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rangatiratanga o te Atua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rangatiratanga o te Atua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Na, i tona kitenga i te huihui, ka haere ia ki runga ki te maunga, noho ana. Na ka haere mai ana akonga ki a ia,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ka timata ia ki te whakaako i a ratou, ka mea: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"Ka koa te hunga he rawakore nei te wairua: no ratou hoki te rangatiratanga o te rangi.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61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Ka Whakamarie a Ihu i te Awha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ka ara ia, a riria iho e ia te hau, ka mea ia ki nga ngaru, Kati, whakamutua. Katahi ka mate te hau, ka marino katoa.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eke a Ihu ratou ko ana akonga ki te kaipuke ki te whakawhiti i te roto o Kariri.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Ua haere mai te mau tiai mamoe no Betelehema e hi‘o i te Tamaiti a te Atua o te faaora i te taata. “E Ihu! te Tama a te Atua! Mauruuru koe mo to taenga mai ki tenei whenua!”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a ia e whakawhiti ana i te roto, ohorere ana ka pupuhi te hau riri nui, ka puta he ngaru whakamataku.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te mutunga ka korero nga akonga ki a Ihu. 'E te Kaiwhakaako, kaore koe e aro ki te toremi tatou!'</a:t>
            </a:r>
            <a:r xmlns:a="http://schemas.openxmlformats.org/drawingml/2006/main">
              <a:rPr lang="m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riria iho e Ihu te hau, ka mea ia ki nga ngaru, Kati; Kia ata noho!” Katahi ka mate te hau, ka marino katoa.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mataku ratou, ka ui tetahi ki tetahi, Ko wai tenei? E faaroo atoa te mata‘i e te are ia ’na!”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te Atua anake e whakahau te moana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 te hau.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reira o Iesu te Atua tei hamani e te faatere i te ao nei.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Ihu e whakapono ana matou ehara i te mea kotahi o nga atua maha, engari ko ia anake te Atua Kaihanga mana katoa.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ti'a ia tatou ia faarahi i to tatou faaroo na roto i te haamana'oraa i teie parau mau.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rgbClr val="ff0000"/>
                </a:solidFill>
              </a:rPr>
              <a:t>Ko wai a Ihu?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Ihu</a:t>
            </a:r>
            <a:r xmlns:a="http://schemas.openxmlformats.org/drawingml/2006/main">
              <a:rPr altLang="en-US" lang="mi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ko..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rangatira o nga mea katoa e hanga ana, e whakahaere ana i nga mea katoa o tenei ao.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ta Ihu i whakahau ai mo te moana me te hau?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noho humarie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oma me te takaro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maranga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 runga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tuwhera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tou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kanohi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noho humarie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ka ara ia, a riria iho e ia te hau, ka mea ia ki nga ngaru, Kati, whakamutua. Katahi ka mate te hau, ka marino katoa.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62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Na wai i pa ki aku kakahu?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A, no tona rongonga ki a Ihu, ka haere i muri i roto i te mano i muri i a ia, a pa ana ki tona kakahu.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mea hoki, Ahakoa pa kau ahau ki ona kakahu, ka ora ahau.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rangatira o nga mea katoa,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te tama a te Atua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Otira ka tae mai a Ihu ki tenei whenua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whanau ia i roto i te takotoranga kai ma nga kararehe me te ahua haehaa.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tatou e whakapono ana ki a Ihu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tamariki na te Atua.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tia râ ia tatou ia ora ma te haehaa e te haehaa mai ia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rave rahi te taata i faaroo ia Iesu, e ua pee ratou ia Iesu.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ka haere mai tetahi wahine i muri ia ia, ka pa ki nga kakahu o Ihu kia ora.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wahine i pangia e te mate e kiia nei ko te toto mo te 12 tau. He maha nga huarahi i whakamatauria e ia ki te whakatika, engari kare i whakatika, kua pau katoa ana moni.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'Na wai i pa ki aku kakahu??' Na mohio tonu a Ihu kua puta atu tona kaha i a ia. Ka haere mai tera, ka hinga ki ona waewae, ka korerotia ki a ia te katoa o te pono.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mea a Ihu ki a ia, E ko, na tou whakapono koe i ora ai; Haere marie.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 vahine tei ma‘ihia i te ma‘i toto 12 matahiti i te maoro, ua haere atura ia Iesu ra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 te whakapono.</a:t>
            </a:r>
            <a:r xmlns:a="http://schemas.openxmlformats.org/drawingml/2006/main">
              <a:rPr altLang="en-US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faaora Iesu i te vahine e ua arue i to ’na faaroo i mua i te taata.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Kei te kite tonu te Atua i to tatou whakapono.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tutaki tatou ki nga mea uaua,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kia haere mai tatou ki te Atua me te whakapono.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/>
              <a:t>Ko wai a Ihu ?</a:t>
            </a:r>
            <a:r xmlns:a="http://schemas.openxmlformats.org/drawingml/2006/main">
              <a:rPr altLang="en-US" lang="m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Ihu..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ite Iesu i to tatou mau mauiui e to tatou mau fifi e ua faatitiaifaro i te reira.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Eaha ta te vahine i ma‘ihia e 12 matahiti i te maoro i nia ia Iesu?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makawe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ringa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waewae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kakahu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kakahu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A, no tona rongonga ki a Ihu, ka haere i muri i roto i te mano i muri i a ia, a pa ana ki tona kakahu.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mea hoki, Ki te pa kau ahau ki ona kakahu, ka ora ahau.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63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Talitha koum!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hapu koe, ka whanau he tama, me hua e koe tona ingoa ko Ihu.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altLang="en-US" dirty="0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/>
              <a:t>Ko wai a Ihu?</a:t>
            </a:r>
            <a:r xmlns:a="http://schemas.openxmlformats.org/drawingml/2006/main">
              <a:rPr altLang="en-US" lang="m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Ihu..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haere mai Iesu i nia i te fenua nei ma te haehaa e te haehaa, o Oia râ to tatou Arii mau.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ka mau ia ki tona ringa, ka mea ki a ia, Tarita kumi. ko te tikanga tenei, E ko, ko taku kupu tenei ki a koe, Whakatika!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ka haere mai tetahi tangata ki a Ihu, ko Hairuha te ingoa, he rangatira no te whare karakia, ka mea; “Kei te mate taku tamahine. Awhinatia ahau.”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to ’na ho‘iraa i te fare e o Iesu, ua horo maira te hoê taata e parau e ua pohe a‘ena ta ’na tamahine.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to ’na taeraa ’tu i te fare, ua pohe a‘ena te tamahine a Iaeiro, e te ta‘i ra te taata.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tomo a Ihu ki roto, ka mea ki a ratou, Kahore te tamaiti i mate, engari e moe ana.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ka mau ia ki tona ringa, ka mea ki a ia, Tarita kumi. ko te tikanga tenei, E ko, ko taku kupu tenei ki a koe, Whakatika! Na ka tu tonu te kotiro ra, ka hikoi haere.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rangatira o te mate.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te pohe te mea riaria roa ’‘e no te taata, ua upootia râ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mate tatou i tetahi ra tata ake ranei.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Engari kaore koe e wehi ki te mate.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te mea ko Ihu te rangatira o te mate.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ka whakapono matou ki a Ihu nana nei i wikitoria te mate.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rgbClr val="ff0000"/>
                </a:solidFill>
              </a:rPr>
              <a:t>Ko wai a Ihu?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Ko Ihu..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Kaiwhakaora me te whakahaere i te ora i te wa kotahi.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ta “Talitha koum!” tikanga?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hine, kai parakuihi!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hine, moe mai!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hine, whakatika!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hine, waiatahia he waiata!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E hine, whakatika!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ka mau ia ki tona ringa, ka mea ki a ia, Tarita kumi. ko te tikanga tenei, E ko, ko taku kupu tenei ki a koe, Whakatika!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I tenei ra</a:t>
            </a:r>
            <a:r xmlns:a="http://schemas.openxmlformats.org/drawingml/2006/main">
              <a:rPr altLang="en-US" lang="mi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</a:t>
            </a:r>
            <a:r xmlns:a="http://schemas.openxmlformats.org/drawingml/2006/main">
              <a:rPr altLang="en-US" lang="mi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whanau a Ihu ki hea?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whare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whare rangatira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roto i te kararehe kararehe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hotera papai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i roto i te kararehe kararehe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64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He tangata mate i te Petehera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ka mea a Ihu ki a ia, Whakatika, tangohia ake tou moenga, haere.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ora tonu ake taua tangata; tangohia ake ana e ia tona moenga, haere ana. Ko te ra i mahia ai tenei he hapati,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Hoani 5: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puna wai i Hiruharama te ingoa o Petehera. Na he tini nga turoro i huihui ki reira e tatari ana ki te pokarekarenga o nga wai.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heke iho hoki tetahi anahera a te Ariki i etahi wa ki te kaukauranga, whakapokarekare ai i te wai; Na, ko te tangata kua tae wawe i muri iho i te pokarekarenga o te wai, a ka ora i tona mate, ahakoa he aha.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tangata kaore e taea te haere. A, no te kitenga o Ihu ia ia, ka ui ki te tangata e toru tekau ma waru nga tau i reira. "Kei te pirangi koe kia ora?"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 te rangatira, karekau he tangata hei awhina i ahau ki roto i te kaukauranga ina korikori te wai. Awhina mai, koa!” Na ka mea a Ihu ki a ia, Whakatika; Tangohia to whariki ka haere.”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ta Ihu i korero ai, tangohia ake ana e ia tona moenga, haere ana. I reira tonu ka ora te tangata mate kua 38 nei ona tau e mate ana.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te mea tino tika mo nga turoro i te puna wai o Petehera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kia ora.</a:t>
            </a:r>
            <a:r xmlns:a="http://schemas.openxmlformats.org/drawingml/2006/main">
              <a:rPr lang="mi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ite Iesu eaha ta tatou e hinaaro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pai ake i a tatou.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mea homai ki a tatou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aha ta tatou e hiahia ana.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/>
              <a:t>Ko wai a Ihu?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rgbClr val="0070c0"/>
                </a:solidFill>
              </a:rPr>
              <a:t>Ko Ihu..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tei faaora i te mau ma‘i atoa e e mana to ’na no te faatere i te mau mea atoa.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Eaha ta te taata ma‘i i ani ia Iesu ia rave?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Whakaorangia taku mate, tēnā koe!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Whakaorangia ahau, tēnā koe!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Homai he kai māku!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Awhinatia ahau ki te haere ki raro ki te poka wai ina korikori te wai, tēnā!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Awhinatia ahau ki te haere ki raro ki te poka wai ina korikori te wai, tēnā!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/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 tenei ra i whanau ai he Kaiwhakaora mo koutou i te pa o Rawiri; ko te Karaiti ia te Ariki.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Pērā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ka mea a Ihu ki a ia, Whakatika, tangohia ake tou moenga, haere.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ora tonu ake taua tangata; tangohia ake ana e ia tona moenga, haere ana. Ko te ra i mahia ai tenei he hapati,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Hoani 5: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65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Ihu nana i whangai 5,000 tane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Na ka mau a Ihu ki nga taro, ka mutu te whakawhetai, ka tuwha atu ki te hunga e noho ra, ta ratou i pai ai. He pera ano tana mahi ki nga ika.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Hone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hau atu i te pae tausani taata tei putuputu no te faaroo i ta Iesu haapiiraa.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Engari ko te wa tina. I hiakai ratou katoa, heoi kahore he kai ma ratou, heoi ano nga ika e rua, e rima nga taro i a ratou.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ka mau a Ihu ki te taro, ki nga ika, a ka whakawhetai, ka tuwha atu ki te hunga e noho ra, ta ratou i pai ai.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Engari, he mea whakamiharo i tupu! Ko nga tangata e 5,000 kua makona kia makona!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kohikohia ana e ratou, a whakakiia ana nga kete tekau ma rua ki nga whatiwhatinga o nga taro pare e rima, ki nga toenga a nga tangata i kai 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 a matou kaore he huarahi ki te whakakii i nga tangata neke atu i te 5,000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 nga taro e rima, me nga ika e rua.</a:t>
            </a:r>
            <a:r xmlns:a="http://schemas.openxmlformats.org/drawingml/2006/main">
              <a:rPr lang="m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rave râ Iesu, te Tamaiti a te Atua, i te mau semeio e o ratou.</a:t>
            </a:r>
            <a:r xmlns:a="http://schemas.openxmlformats.org/drawingml/2006/main">
              <a:rPr lang="m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mea nui ake kia noho tonu tatou ki a Ihu i te mea he nui nga mea kaore ranei.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/>
              <a:t>Ko wai a Ihu?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rgbClr val="0070c0"/>
                </a:solidFill>
              </a:rPr>
              <a:t>Ko Ihu..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tangata e kaha ana te tuku kai ma tatou.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47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Kia ora whanau ki a Ihu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Ehia rahiraa maa i toe i muri a‘e i to Iesu faaamuraa e 5 000 taata?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tekau kete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tekau ma tahi kete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tekau ma rua nga kete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tekau ma toru nga kete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tekau ma rua nga kete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Na ka mau a Ihu ki nga taro, ka mutu te whakawhetai, ka tuwha atu ki te hunga e noho ra, ta ratou i pai ai. He pera ano tana mahi ki nga ika.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Hone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66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Kei te haere a Ihu i runga i te wai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Na, i to ratou hoenga atu, e toru tekau, e toru tekau ma rima ranei paronga me te hawhe, ka kite ia Ihu e haere maori ana i runga i te moana, e whakatata ana ki te kaipuke; a mataku ana ratou.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Na ka mea ia ki a ratou, Ko ahau tenei; kaua e wehi.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Hone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a Ihu e inoi ana ko ia anake i runga i te maunga, na ka hoe ana akonga i te kaipuke ki tawahi o te roto.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mutu, ka pouri, ka kaha te hau me te wai, ka ngahoro.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"Tirohia ki reira! Kei te hikoi tetahi i runga i te wai!“ Ka mataku ratou. Ka karanga tetahi o ratou, "Kei te haere tetahi i runga i te wai!"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"Ko ahau tenei: kaua e wehi!" Ko Ihu e haere ana i runga i te wai.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miharo ratou ki tenei. Na ka whakamanuhiritia a Ihu i runga i te kaipuke. Ua mana‘o ratou, “E Tamaiti iho â Iesu na te Atua!”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mea te haere i runga wai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kore e taea e tetahi.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Engari i haere a Ihu i runga i te wai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 te kimi i ana akonga.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te mea he tangata motuhake a Ihu,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 tama a te Atua.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 tino whakapono tatou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Tama a te Atua.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I tenei ra</a:t>
            </a:r>
            <a:r xmlns:a="http://schemas.openxmlformats.org/drawingml/2006/main">
              <a:rPr altLang="en-US" lang="mi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Kupu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A, no to ratou taenga ki te whare, ka kite i te tamaiti raua ko tona whaea, ko Meri, na ka tuohu ratou, ka koropiko ki a ia. Na ka whakatuwheratia e ratou o ratou taonga, a homai ana ki a ia he koura, he parakihe, he maira.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rgbClr val="ff0000"/>
                </a:solidFill>
              </a:rPr>
              <a:t>Ko wai a Ihu?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rgbClr val="0070c0"/>
                </a:solidFill>
              </a:rPr>
              <a:t>Ko Ihu..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tangata e haere mai ana ki a tatou ki te awhina me te whakaora ia tatou ahakoa he aha nga raruraru kei a tatou.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pehea a Ihu i haere ai ki ana akonga i waenganui o te roto??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rere i runga i te wai..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eke ki runga poti tere…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kauhoe..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haere i runga i te wai..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haere i runga i te wai..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Na, i to ratou hoenga atu, e toru tekau, e toru tekau ma rima ranei paronga me te hawhe, ka kite ia Ihu e haere maori ana i runga i te moana, e whakatata ana ki te kaipuke; a mataku ana ratou.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Na ka mea ia ki a ratou, Ko ahau tenei; kaua e wehi.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Hone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67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Te whaki a Pita mo te Karaiti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Na ka whakahoki a Haimona Pita, ka mea, Ko te Karaiti koe, ko te Tama a te Atua ora.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tetahi ra ka ui a Ihu ki ana akonga, ka mea, Ko wai ra te Tama a te tangata ki ta nga tangata ki?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ka whakahoki ratou, ka mea, Ki ta etahi ko Hoani Kaiiriiri; ki ta etahi ko Iraia; me tetahi o nga poropiti.</a:t>
            </a:r>
            <a:r xmlns:a="http://schemas.openxmlformats.org/drawingml/2006/main">
              <a:rPr lang="m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"Engari me pehea koe?" ka ui ia. "E ki ana koe ko wai ahau?"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ka whakahoki a Haimona Pita, ka mea, Ko te Karaiti koe, ko te Tama a te Atua ora.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parau Iesu ma te oaoa rahi. "E tika ana tau whaki! Ki runga ki tenei toka ka hanga e ahau taku whare karakia!"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te whanautanga o Ihu, ka puta he whetu ki nga taote i te rawhiti.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mohio a Pita ko wai a Ihu, a ka whakina e ia mo Ihu.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i muri a‘e i to ’na faarooraa i te reira, ua haapopou Iesu ia Petero no to ’na fa‘iraa tano.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 ta tatou whakaaro ko wai a Ihu?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 mohio tatou ki a Ihu kia rite ki ta te Paipera e kii ana, a me whakaae tatou mo Ihu kia rite ki ta te Paipera e kii ana.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rgbClr val="ff0000"/>
                </a:solidFill>
              </a:rPr>
              <a:t>Ko wai a Ihu 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rgbClr val="0070c0"/>
                </a:solidFill>
              </a:rPr>
              <a:t>Ko Ihu..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tangata nana i hanga tana hahi i runga i te whaki tika o te whakapono.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kii a Pita ko wai a Ihu?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 Karaiti, te Tama a te Atua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Iraia kaha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 Hoani Kaiiriiri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Heremaia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te Karaiti, te Tama a te Atua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Na ka whakahoki a Haimona Pita, ka mea, Ko te Karaiti koe, ko te Tama a te Atua ora.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68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Ko te korero mo te tangata taonga kuare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Otiia ka mea te Atua ki a ia, Kuware! ko a tenei po ano tangohia ai tou ora ia koe: a ma wai e whiwhi ki nga mea kua pae na ia koe?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"Ka mea a Ihu, "Kare he tikanga mo te oranga o te tangata ki ana taonga."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ka korerotia e Ihu ki a tatou tetahi korero.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te korero mo te tangata taonga kuare.</a:t>
            </a:r>
            <a:r xmlns:a="http://schemas.openxmlformats.org/drawingml/2006/main">
              <a:rPr lang="m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harikoa te tangata taonga ki te hanga whare putunga nui ake mo ana taonga me ana witi. "He maha nga kai kua kohia e au i roto i te whare putunga, e toku wairua, koakoa koe inaianei!"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ka korero te Atua ki te tangata taonga.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kuware koe! Ki te whakamate ahau i a koe i tenei ra, ma wai ou rawa katoa?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“Ka kitea tenei whetu i te whanautanga o te kingi! Me whai i te whetu!” I timata nga taote ki te whai i te whetu.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mutu te korero a Ihu, ka mea,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Kaua e kohikohia he taonga ki a koe, engari ma te Atua: kia puta to kaha ki te awhina i te rawakore.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He aha to moni e whakamahia ana?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Kei te whakamahia anake kia makona koe anake?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Me whakamahi moni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mo te kororia o te Atua.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Ko tatou te iwi o te rangatiratanga o te Atua. No reira, e tika ana kia awhina tatou i nga tangata e mate ana ki a tatou ake moni.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/>
              <a:t>Ko wai a Ihu?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rgbClr val="0070c0"/>
                </a:solidFill>
              </a:rPr>
              <a:t>Ihu..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rangatira o nga oranga katoa, me nga taonga katoa.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aha te tangata taonga kuare ki tona wairua?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tauturu oia i te feia veve.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koropiko ia ki te Atua.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poro oia i te evanelia.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maha nga taonga i kohia e 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He maha nga taonga i kohia e ia.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Otiia ka mea te Atua ki a ia, Kuware! ko a tenei po ano tangohia ai tou ora ia koe: a ma wai e whiwhi ki nga mea kua pae na ia koe?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69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Te Rapu Mo Nga Mamoe Ngaro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Ko taku kupu tenei ki a koutou, ka pera ano te hari i te rangi mo te tangata hara kotahi ina ripeneta, i te hari mo nga tangata tika e iwa tekau ma iwa, kahore nei o ratou mea e ripeneta ai.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tetahi ra ka waiho ko tetahi hipi ko ia anake, kua wehea mai i nga hipi a ona hoa.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tatauhia e te hepara nga hipi ka kitea kua ngaro tetahi o te rau!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vaiiho te tiai mamoe e 99 mamoe e haere atura e imi i te hoê mamoe i moe.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tu te whetu i runga i nga kau o Peterehema. Ua tohu te Bibilia e ua fanauhia Iesu i Betelehema.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te mutunga ka kitea e te hepara te hipi ngaro.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ho‘i mai te tiai mamoe i te fare e te mau mamoe no te oaoa e ua faatupu i te hoê oroa rahi.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mutu te korero a Ihu, ka mea,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"Ka rite ki te hepara e pai ana ki te kimi i te hipi ngaro,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pai ana te Atua ki te ripeneta o te tangata hara kotahi."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maha nga patunga i mahia e te hepara ki te kimi i te hipi ngaro.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pûpû Iesu i to ’na ora no te faaora ia tatou.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 mihi tatou ki a Ihu mo tana whakaora i a tatou ano he hipi ngaro.</a:t>
            </a:r>
            <a:r xmlns:a="http://schemas.openxmlformats.org/drawingml/2006/main">
              <a:rPr lang="mi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/>
              <a:t>Ko wai a Ihu 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rgbClr val="0070c0"/>
                </a:solidFill>
              </a:rPr>
              <a:t>Ihu</a:t>
            </a:r>
            <a:r xmlns:a="http://schemas.openxmlformats.org/drawingml/2006/main">
              <a:rPr lang="mi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mi" altLang="ko-KR" sz="3600">
                <a:solidFill>
                  <a:srgbClr val="0070c0"/>
                </a:solidFill>
              </a:rPr>
              <a:t>ko..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tangata e hari ana ki to tatou ripeneta i te hara.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te mahi a te hepara i a ia e rapu ana i te hipi ngaro?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99 nga hipi i waiho e ia ki te rapu i te hipi kua ngaro.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harikoa ia ki te kimi i te mea ngaro.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hokona e ia he hipi hou.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karangahia e ia nga tangata mo te hui.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I hokona e ia he hipi hou.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Ko taku kupu tenei ki a koutou, ka pera ano te hari i te rangi mo te tangata hara kotahi ina ripeneta, i te hari mo nga tangata tika e iwa tekau ma iwa, kahore nei o ratou mea e ripeneta ai.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70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Ko te korero mo te Hamari pai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Na, ki tou whakaaro, ko wai o tenei tokotoru te hoa ona i tutaki nei ki nga kaipahua?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Ka whakahoki te tohunga o te ture, ka mea, Ko tera i atawhaitia ai ia. Ka mea a Ihu ki a ia, Haere, kia pera ano te mahi.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a ia e haere ana ko ia anake, ka tutaki ia ki nga kaipahua. Ka huia ona kakahu, ka whiua, ka haere, mahue iho, me te mea kua mate.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ka tupono tetahi tohunga ki a ia i te ara, a haere ana ia na tahaki. Ua na reira atoa te hoê ati Levi.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roto i te mau aua i Betelehema te vai ra o Maria, Iosepha e te aiû ra o Iesu, tei haere mai i te fenua nei ei arii.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toru, ua ite te hoê taata Samaria ia ’na. Ko nga Hamari he tangata kihai i paingia e nga Hurai.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Tera râ, ua aroha te taata Samaria ia ’na, ua hamani maitai e ua aupuru maitai ia ’na.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parau o Iesu e: “E tia i te taata o te Atua, i te mau taime atoa, ia riro ei taata-tupu maitai o te tauturu i te feia veve.”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 tahu‘a e te mau ati Levi, mai te huru ra e ua piri ratou i te Atua, aita râ ratou i here i te tahi atu taata.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 taata Samaria, i nia i te mata, e au ra e ere oia i te mea piri roa i te Atua, e taata tupu maitai râ o tei ineine i te here ia vetahi ê.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tia atoa ia tatou ia riro ei feia tauturu i to tatou mau taata tupu i roto i te ati mai te peu e ua piri tatou i te Atua.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/>
              <a:t>Ko wai a Ihu?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rgbClr val="0070c0"/>
                </a:solidFill>
              </a:rPr>
              <a:t>Ko Ihu..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tatou te hunga kua mate mo o tatou hara, pera me te hunga kua tahaetia.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Engari ko Ihu te tangata nana tatou i whakaora mai i tenei ahuatanga kino.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Eaha ta te tahu‘a e te ati Levi i rave i to ratou iteraa i te hoê taata i eiâhia?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inoi ratou mona.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rongoatia e ia ona patunga.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haria ia ki te hōhipera.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whiti atu ratou i tera taha.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Ka whiti atu ratou i tera taha.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Na, ki tou whakaaro, ko wai o tenei tokotoru te hoa ona i tutaki nei ki nga kaipahua?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Ka whakahoki te tohunga o te ture, ka mea, Ko tera i atawhaitia ai ia. Ka mea a Ihu ki a ia, Haere, kia pera ano te mahi.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71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Meri raua ko Mata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4000"/>
              <a:t>engari kotahi anake te mea e hiahiatia ana. Kua whiriwhiria e Meri te mea pai, e kore e tangohia i a ia.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karangatia a Ihu ki te whare o Meri raua ko Mata.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horoa te mau taote no te pae Hitia o te râ i te auro, te mea no‘ano‘a, e te maira ta ratou i faaineine ei ô. “Mauruuru Iesu no to oe haereraa mai i teie fenua!”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rohi noa ’i Mareta i te rave i te ohipa, ua faaroo Maria ma te aau tae ia Iesu.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"Kare au e whakapono ka tuku a Meri i ahau ki te mahi anake i te wa e tino pukumahi ana ahau," ko ta Martha te whakaaro.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te pae hopea, ua amuamu o Mareta ia Iesu. "E Ihu, tukua a Meri kia haere. He nui rawa aku mahi mo au anake."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ka mea a Ihu ki a ia, Kaua e whakanuia rawatia;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mana‘o o Mareta e ere i te mea tano ia faaroo o Maria ia Iesu i te mea e mea rahi ta ratou ohipa.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haapii râ Iesu ia ratou e mea faufaa a‘e te faarooraa ia Iesu i te mau mea atoa.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 taime no te faaroo e no te haapii i te Bibilia te taime faufaa roa ’‘e no tatou.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Eiaha tatou e erehia i te taime no te faaroo e no te haapii i te Bibilia.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/>
              <a:t>Ko wai a Ihu?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rgbClr val="0070c0"/>
                </a:solidFill>
              </a:rPr>
              <a:t>Ko Ihu..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tangata e aroha ana ki te hunga e whakarongo ana ki te kupu a te Atua.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Eaha ta Maria i rave a rave rahi ai Mareta i te ohipa?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inoi 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whakarongo ia ki te kupu a Ihu.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te moe 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kaha tana awhina ia Mata.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I whakarongo ia ki te kupu a Ihu.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4000"/>
              <a:t>engari kotahi anake te mea e hiahiatia ana. Kua whiriwhiria e Meri te mea pai, e kore e tangohia i a ia.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 noho ra te hoê paretenia o Maria te i‘oa i Galilea, i Iseraela. Kua taumautia ia ki tetahi taitama ko Joseph te ingoa.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/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haere mai te mau taote no te haamori ia Iesu, te Arii, i te atea ê atu ia Iseraela.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Iesu te arii mau o te taata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puta noa i te ao.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Ihu hoki toku kingi.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tia ia tatou ia ora i te hoê oraraa haamori e te pee ia Iesu, o te Arii tamau noa.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/>
              <a:t>Ko wai a Ihu?</a:t>
            </a:r>
            <a:r xmlns:a="http://schemas.openxmlformats.org/drawingml/2006/main">
              <a:rPr altLang="en-US" lang="m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Ihu..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tano ia Iesu ta tatou haamoriraa.</a:t>
            </a:r>
            <a:r xmlns:a="http://schemas.openxmlformats.org/drawingml/2006/main">
              <a:rPr altLang="en-US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I tenei ra</a:t>
            </a:r>
            <a:r xmlns:a="http://schemas.openxmlformats.org/drawingml/2006/main">
              <a:rPr altLang="en-US" lang="mi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wai karekau i whakawhiwhia e Ihu hei koha mo te ra whanau?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koura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whakakakara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maira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rorohiko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rorohiko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I tenei ra</a:t>
            </a:r>
            <a:r xmlns:a="http://schemas.openxmlformats.org/drawingml/2006/main">
              <a:rPr altLang="en-US" lang="mi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Kupu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A, no to ratou taenga ki te whare, ka kite i te tamaiti raua ko tona whaea, ko Meri, na ka tuohu ratou, ka koropiko ki a ia. Na ka whakatuwheratia e ratou o ratou taonga, a homai ana ki a ia he koura, he parakihe, he maira.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Kao.</a:t>
            </a:r>
            <a:r xmlns:a="http://schemas.openxmlformats.org/drawingml/2006/main">
              <a:rPr lang="m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Ko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Te Pepe a Ihu i Mawhiti ki Ihipa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¶ A, i to ratou haerenga, ka puta moemoea mai tetahi anahera a te Ariki ki a Hohepa. Na ka mea ia, Whakatika, haria te tamaiti raua ko tona whaea, e rere ki Ihipa: hei reira koe noho ai, kia korero ra ano ahau ki a koe;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faaroo o Heroda, te arii no Iseraela, i te parau apî no nia i te fanauraa o Iesu na roto i te mau Magi, i opua ’i e haapohe ia Iesu.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Tera râ, ua parau te Atua, o tei ite i te taato‘araa o te opuaraa a Heroda, i roto i te hoê moemoeâ e ia haere te mau Magi ia Heroda.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faaroo atoa te tane a Maria ra o Iosepha i te hoê melahi i te parauraa na roto i te moemoeâ: “A horo i Aiphiti; E haapohe o Heroda ia Iesu.”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to Iosepha faarooraa i te reira, ua rave atura Iosepha ia Maria e te aiû ra o Iesu e ua horo ia Heroda i Aiphiti.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tetahi ra ka puta mai tetahi anahera ki a Meri. “Tena koe, e te hunga e tino manakohia ana! Kei a koe te Ariki.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taua taime ra, ua faaue o Heroda, tei ite e ua haavarehia oia e te mau Magi, i te hoê faaueraa riaria e haapohe i te mau aiû atoa o Betelehema. Ua tia ia Iesu ia faaea i Aiphiti e tae noa ’tu i te poheraa o Heroda.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ite te mau tiai mamoe e te mau Magi o vai o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Heoi, ko Herora, te kingi, kihai i mohio ki a Ihu. Hau atu â, no to ’na nounou tao‘a, ua rave oia i te mau hara ino no te tamata i te haapohe ia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maha nga tangata o te ao e kore nei e rongo mo Ihu.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hara tino kino.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/>
              <a:t>Ko wai a Ihu?</a:t>
            </a:r>
            <a:r xmlns:a="http://schemas.openxmlformats.org/drawingml/2006/main">
              <a:rPr altLang="en-US" lang="m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Ihu..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tangata e kore e kaha ki te aukati i te kaha o te tangata.</a:t>
            </a:r>
            <a:r xmlns:a="http://schemas.openxmlformats.org/drawingml/2006/main">
              <a:rPr altLang="en-US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mawhiti a Ihu i a Herora ki hea?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Ihipa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Amerika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Korea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Isreal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Ihipa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¶ A, i to ratou haerenga, ka puta moemoea mai tetahi anahera a te Ariki ki a Hohepa. Na ka mea ia, Whakatika, haria te tamaiti raua ko tona whaea, e rere ki Ihipa: hei reira koe noho ai, kia korero ra ano ahau ki a koe;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49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Te Tamaiti a Iesu i te hiero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"He aha koe i rapu ai i ahau?" ka ui ia. "Kihai koe i mohio me noho ahau i te whare o toku Matua?"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te Pasa, i te 12raa o to Iesu matahiti, ua haere mai oia e to ’na na metua i te hiero i Ierusalema.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to ratou ho‘iraa mai i te fare mai te hiero i Ierusalema, aita o Iosepha raua Maria i ite ia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ho‘i Iosepha raua Maria i te hiero i Ierusalema no te imi ia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“E Maria, e fanau oe i te hoê tamaiti e e mairi oe i to ’na i‘oa o Iesu.” I mataku ia mo tenei korero.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“Aita anei outou i ite e tei roto vau i te fare o to ’u metua tane?” Te tauaparau ra Iesu e te mau orometua haapii Bibilia i roto i te hiero, ua maere paatoa ratou i te paari o Iesu.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Mai reira mai, ua rahi a‘e te here o te tamaiti ra o Iesu i te Atua e i te taata a tupu ai to ’na paari e to ’na teitei.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ite te tamaiti ra o Iesu mai to ’na apîraa mai â e o ’na te Tamaiti a te Atua. E ua ineine ma te aau tae no te oraraa ei Faaora.</a:t>
            </a:r>
            <a:r xmlns:a="http://schemas.openxmlformats.org/drawingml/2006/main">
              <a:rPr altLang="en-US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Ahakoa he taitamariki tatou,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 mahara tonu tatou he tamariki tatou na te Atua.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reira e tia ia tatou ia faaite i te Atua e te taata e te ora nei tatou ei tamarii na te Atua.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rgbClr val="ff0000"/>
                </a:solidFill>
              </a:rPr>
              <a:t>Ko wai a Ihu?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Ihu..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te Tamaiti a te Atua, ua horoa râ oia i te hi‘oraa o te haehaa e te auraroraa i te mau metua i te pae tino.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Kei hea a Ihu kua ngaro?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roto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wharepaku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roto i te whare rangatira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roto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whare tapu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roto i te whare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i roto i te temepara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"He aha koe i rapu ai i ahau?" ka ui ia. "Kihai koe i mohio me noho ahau i te whare o toku Matua?"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50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Ko te iriiringa o Ihu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reo no tetahi i te koraha e karanga ana, Whakapaia te huarahi mo te Ariki, whakatikaia nga huarahi mona.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I haere mai a Hoani, ka iriiri i te koraha, ka kauwhau i te iriiri ripeneta hei murunga hara.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te toru tekau o nga tau o Ihu, ka puta mai tetahi tangata ke i te koraha, he kakahu kamera tona, e kai ana i te mawhitiwhiti me te honi koraha.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 Hoani Kaiiriiri tona ingoa. Ua pii oia i te taata ia tatarahapa e ia bapetizohia no te mea e haere mai te Faaora.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Inara, kua akarongo aia i te karere a te Atua. He pononga ahau na Ihowa; Kia pena ano ki ahau me tau i ki mai na.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'I konei ahau ki te whakarite i tetahi e haere mai ana i muri i ahau.'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 faaineine ra o Ioane Bapetizo i te e‘a o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haere mai ano a Ihu kia iriiria e Hoani Kaiiriiri.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“Nana! te Reme a te Atua, hei waha atu i te hara o te ao!” Ua faaite o Ioane Bapetizo ia Iesu ma te reo puai.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te wa i iriiria ai a Ihu e Hoani, ka puta mai he reo no te rangi me te Wairua Tapu kua heke iho ki runga ki a ia ano he kukupa: “Ko koe taku Tama i aroha ai; he tino pai ahau ki a koe.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Aita o Ioane Bapetizo i faateitei ia ’na iho.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pûpû oia i to ’na oraraa no te faaite taatoa ia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wai ahau e ora ana?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Mai ia Ioane Bapetizo, e tia ia tatou ia ora i te hoê oraraa o te faateitei e o te faaite ia Iesu eiaha râ te faaahaaha e te faateitei ia ’u.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/>
              <a:t>Ko wai a Ihu?</a:t>
            </a:r>
            <a:r xmlns:a="http://schemas.openxmlformats.org/drawingml/2006/main">
              <a:rPr altLang="en-US" lang="m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Ihu..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anake te tama a te Atua.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aha i heke iho i te rangi i te wa i iriiria ai a Ihu??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kaokao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 Wairua Tapu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otereti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pihoihoi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Te Wairua Tapu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reo no tetahi i te koraha e karanga ana, Whakapaia te huarahi mo te Ariki, whakatikaia nga huarahi mona.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I haere mai a Hoani, ka iriiri i te koraha, ka kauwhau i te iriiri ripeneta hei murunga hara.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51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Ua faahemahia Iesu e Satani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mea a Ihu ki a ia, Mawehe atu i ahau, e Hatana; kua oti hoki te tuhituhi, Me koropiko ki te Ariki, ki tou Atua, me mahi ano ki a ia anake.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muri a‘e i to Iesu haapaeraa maa e to ’na pureraa e maha ahuru mahana, ua fa maira Satani e ua faahema ia Iesu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i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reira, ahakoa he wahine ia, ka hapu ia. Ko Ihu te ingoa o tenei tamaiti. Ko ia te Tama a te Atua nana nei e whakaora nga tangata katoa i o ratou hara a muri ake nei.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“Kei te hiakai koe? Hanga he keke raihi ki tenei kohatu ka kai ai!” Ua rave Satani i te tamataraa matamua. Ua upootia râ Iesu i te tamataraa na roto i te parau a te Atua.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“Katahi ka peke atu i konei! Ki te mea ko te Tama koe a te Atua, e kore koe e mate. Ua tamata Satani ia Iesu no te piti o te taime i nia i te hiero.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taua taime ra, ua aratai atura oia ia Iesu i nia i te hoê mou‘a teitei roa e ua faaite atura ia Iesu i te basileia atoa o te ao nei, e ua na ô a‘era, “Ia pi‘o mai oe i raro ia ’u ra, e horoa ’tu vau i teie mau mea atoa na oe.” Ua patoi râ Iesu i te toru o te tamataraa i te Parau a te Atua.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te pae hopea, ua upootia Iesu i te mau faahemaraa atoa a Satani. Ua mauruuru te Atua ia Iesu tei upootia i nia i te mau faahemaraa atoa.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Tama a te Atua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Mai ia tatou râ, ua faahemahia oia e Satani.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Maoti râ te Parau a te Atua, ua upootia Iesu i nia i te faahemaraa a Satani.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 faahema noa ra Satani ia tatou.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Tera râ, mai ia Iesu, e nehenehe tatou e upootia i nia i te faahemaraa a Satani na roto i te parau a te Atua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rgbClr val="ff0000"/>
                </a:solidFill>
              </a:rPr>
              <a:t>Ko wai a Ihu?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Ihu..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to tatou tauturu no te upootia i nia i te mau faahemaraa ta tatou e faaruru. A ko ia te tangata e mohio ana ki nga wero katoa e pa ana ki a tatou me te awhina ia tatou ki te wikitoria.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hia nga whakamatautau a Hatana ki a Ihu?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kotahi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rua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toru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wha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toru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mea a Ihu ki a ia, Mawehe atu i ahau, e Hatana; kua oti hoki te tuhituhi, Me koropiko ki te Ariki, ki tou Atua, me mahi ano ki a ia anake.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52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Wai</a:t>
            </a:r>
            <a:r xmlns:a="http://schemas.openxmlformats.org/drawingml/2006/main">
              <a:rPr lang="mi" altLang="en-US" sz="4400"/>
              <a:t> </a:t>
            </a:r>
            <a:r xmlns:a="http://schemas.openxmlformats.org/drawingml/2006/main">
              <a:rPr lang="mi" altLang="ko-KR" sz="4400"/>
              <a:t>Ka huri hei Waina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te timatanga tenei o ana merekara i meatia e Ihu ki Kana o Kariri. Ua faaite oia i to ’na hanahana, e ua tiaturi ta ’na mau pǐpǐ ia ’na.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Hone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wehi a Meri ki te whanau he tama ahakoa kare i marenatia.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Tera râ, ua farii oia e ua haapa‘o i te parau a te Atua na roto i te faaroo.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taiâ paha tatou ia tiaturi e ia auraro tatou i te Parau a te Atua. Tera râ, mai ta Maria i fa‘i, e tia ia tatou ia fa‘i e “Ia na reirahia vau mai ta oe i parau mai”.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tupu te hoê faaipoiporaa i Kana i Galilea. I karangatia ano a Ihu me ana akonga ki te marena.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Engari he raruraru. Kua pau te waina. Ki te kore he waina, kaore e taea e koe te hakari.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faaue Iesu i te mau tavini i roto i te fare ia ninii i te pape i roto i te farii. Na meatia ana e nga pononga ta ratou i tono ai.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muri i tera, ka haria te wai i roto i te ipu kia reka. I hurihia te wai i roto i te ipu hei waina tino reka.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whakamatau nga manuhiri i te waina ka miharo. I hoatu ki a ratou he waina tino reka atu i te wa tuatahi, me te mihi ki te merekara a Ihu, ka nui ake te ahuareka o te hakari.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te wa o Ihu, waina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mea tino nui i te hakari.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faariro Iesu i te pape ei uaina e ua horoa i tei titauhia no te oroa.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 tatou, he mea tino nui a Ihu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ano he waina i te hakari.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 mahara tatou ki te aroha noa o Ihu i homai nei i a ia ano ki a tatou.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/>
              <a:t>Ko wai</a:t>
            </a:r>
            <a:r xmlns:a="http://schemas.openxmlformats.org/drawingml/2006/main">
              <a:rPr altLang="en-US" lang="mi" sz="3200"/>
              <a:t> </a:t>
            </a:r>
            <a:r xmlns:a="http://schemas.openxmlformats.org/drawingml/2006/main">
              <a:rPr altLang="ko-KR" lang="mi" sz="3200"/>
              <a:t>ko</a:t>
            </a:r>
            <a:r xmlns:a="http://schemas.openxmlformats.org/drawingml/2006/main">
              <a:rPr altLang="en-US" lang="mi" sz="3200"/>
              <a:t> </a:t>
            </a:r>
            <a:r xmlns:a="http://schemas.openxmlformats.org/drawingml/2006/main">
              <a:rPr altLang="ko-KR" lang="mi" sz="3200"/>
              <a:t>Ihu?</a:t>
            </a:r>
            <a:r xmlns:a="http://schemas.openxmlformats.org/drawingml/2006/main">
              <a:rPr altLang="en-US" lang="m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Ko Ihu..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to tatou hari, ano he waina o te hakari.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hurihia e Ihu te wai hei aha?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miraka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wai karaka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waina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waina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te timatanga tenei o ana merekara i meatia e Ihu ki Kana o Kariri. Ua faaite oia i to ’na hanahana, e ua tiaturi ta ’na mau pǐpǐ ia ’na.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Hone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53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I haere a Nikorima ki a Ihu i te po.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mi" sz="3200">
                <a:solidFill>
                  <a:srgbClr val="FF0000"/>
                </a:solidFill>
              </a:rPr>
              <a:t>Ko wai a Ihu?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mi" sz="3600">
                <a:solidFill>
                  <a:srgbClr val="0070C0"/>
                </a:solidFill>
              </a:rPr>
              <a:t>Ko Ihu..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haere mai Iesu i te fenua nei ei Faaora no tatou.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whakahoki a Ihu, ka mea, He pono taku e mea nei ki a koe, E kore tetahi e tapoko ki te rangatiratanga o te Atua, ki te kahore ia e whanau i te wai, i te Wairua.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Hone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Tera tetahi tangata ko Nikorima te ingoa, he kaiwhakaako no Iharaira.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 ia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haere mai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Ihu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patai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 Nahea e ti‘a ai ia‘u ia tomo i roto i te basileia o te Atua ?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"Ki te kore koe e whanau hou, e kore e taea e koe te tomo ki te rangatiratanga o te Atua." Ka whakahoki a Ihu.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Kaore ia i mohio me whanau ano ia. Ka hoki ano ahau ki roto ki te kopu o toku whaea, ka puta mai ano?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“Te varua, eiaha te tino, e tia ia fanau-faahou-hia. "Ka taea e te tangata te whanau hou ki te wai me te Wairua Tapu." Ka whakahoki a Ihu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"Me whakapono koe ki ahau ka ora." Ua parau Iesu ia Nikodemo te parau huna no te fanau-faahou-raa.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I tenei ra</a:t>
            </a:r>
            <a:r xmlns:a="http://schemas.openxmlformats.org/drawingml/2006/main">
              <a:rPr altLang="en-US" lang="mi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</a:t>
            </a:r>
            <a:r xmlns:a="http://schemas.openxmlformats.org/drawingml/2006/main">
              <a:rPr altLang="en-US" lang="mi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 te whakapono koe ki a Ihu,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whanau ano to wairua.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te hunga e whakapono ana ki a Ihu kua whanau ano a ka riro koe</a:t>
            </a:r>
            <a:r xmlns:a="http://schemas.openxmlformats.org/drawingml/2006/main">
              <a:rPr altLang="en-US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 te kino ki te hara me te aroha ki te Atua.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Kua whanau ano koe?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whakapono ana matou ki a Ihu, ka whanau ano. No reira, me mahara tatou he tangata rereke tatou i te ao.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/>
              <a:t>Ko wai a Ihu?</a:t>
            </a:r>
            <a:r xmlns:a="http://schemas.openxmlformats.org/drawingml/2006/main">
              <a:rPr altLang="en-US" lang="m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Ko Ihu..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Ihu</a:t>
            </a:r>
            <a:r xmlns:a="http://schemas.openxmlformats.org/drawingml/2006/main">
              <a:rPr altLang="en-US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ia e mea ana kia tika, kia whanau hou ai te hunga e whakapono ana ki a 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aha te mea ka whanau ano tatou?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 te wai me te Wairua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 te hinu me te ahi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 nga roimata me nga waiata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 te inoi me te karakia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ki te wai me te Wairua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whakahoki a Ihu, ka mea, He pono taku e mea nei ki a koe, E kore tetahi e tapoko ki te rangatiratanga o te Atua, ki te kahore ia e whanau i te wai, i te Wairua.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Hone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